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7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interSettings" Target="printerSettings/printerSettings1.bin"/><Relationship Id="rId71" Type="http://schemas.openxmlformats.org/officeDocument/2006/relationships/presProps" Target="presProps.xml"/><Relationship Id="rId72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heme" Target="theme/theme1.xml"/><Relationship Id="rId74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21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007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59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50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081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434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9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468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828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4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188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03ECB-61C1-BD46-BD95-3024B1F09E77}" type="datetimeFigureOut">
              <a:rPr lang="en-US" smtClean="0"/>
              <a:t>4/9/19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9D413-35F6-E145-9CA3-3F7C6DAA9A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39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Radicals!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Day 48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22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6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151" b="-781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6576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6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95" b="-148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5883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7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493" b="-45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1278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Solve:</a:t>
            </a:r>
            <a:endParaRPr lang="en-US" dirty="0"/>
          </a:p>
        </p:txBody>
      </p:sp>
      <p:pic>
        <p:nvPicPr>
          <p:cNvPr id="4" name="Content Placeholder 3" descr="Screen Shot 2019-04-09 at 11.07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24" r="-383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085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7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992" b="-599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4768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7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202" r="-332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00039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7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4982" b="-2049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5093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7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102" r="-331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0214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8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33" b="-776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3035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8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61" b="-8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0814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05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466" b="-374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5406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8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375" b="-983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9172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8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96" r="-6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6161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1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192" b="-311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7734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2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120" b="-1541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03990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2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15" r="-11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8420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2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3040" b="-1730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6042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2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63" r="-13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6435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2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4205" b="-1442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65398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3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600" r="-396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2920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3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2982" b="-2029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9397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05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608" b="-666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390376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3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37" r="-37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782462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3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1856" b="-2318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8339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4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71" r="-213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08274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4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2837" b="-2328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22276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4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970" r="-599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32501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4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887" b="-1048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35362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4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8036" b="-2280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49003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4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40" r="-282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01621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5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585" r="-415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68349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5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206" r="-452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3006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5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200" b="-442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80935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5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98" r="-143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39226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6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68" r="-197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62656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he mean?</a:t>
            </a:r>
            <a:endParaRPr lang="en-US" dirty="0"/>
          </a:p>
        </p:txBody>
      </p:sp>
      <p:pic>
        <p:nvPicPr>
          <p:cNvPr id="4" name="Content Placeholder 3" descr="Screen Shot 2019-04-09 at 11.59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1" r="-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9902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6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12" r="-102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74095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6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872" r="-298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30460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6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490" b="-914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21659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6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932" b="-122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72314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7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210" b="-982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09006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99" r="-296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652723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7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15" r="-19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3345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5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58" r="-159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8510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7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43" r="-107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79293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8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430" r="-2244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63622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8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06" b="-31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61879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9-04-09 at 11.18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58" b="-40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23770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727" r="-397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68333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8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15" r="-160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59144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8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949" b="-159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34396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9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38" r="-26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671745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9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002" b="-290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97280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9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218" b="-372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9113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5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712" b="-89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406282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4-09 at 11.19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249" b="-582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994910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9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865" b="-318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674778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19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09" r="-118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601609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19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741" b="-737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63122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20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287" r="-252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83739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20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399" b="-11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72804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20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45" r="-218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685830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20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0642" b="-1006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6412570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20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92" r="-183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9091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6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742" b="-247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3003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4-09 at 11.06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026" b="-510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6345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4-09 at 11.06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588" b="-285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20224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189</Words>
  <Application>Microsoft Macintosh PowerPoint</Application>
  <PresentationFormat>On-screen Show (4:3)</PresentationFormat>
  <Paragraphs>54</Paragraphs>
  <Slides>68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Office Theme</vt:lpstr>
      <vt:lpstr>Radicals!</vt:lpstr>
      <vt:lpstr>PowerPoint Presentation</vt:lpstr>
      <vt:lpstr>PowerPoint Presentation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Solve: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Solution:</vt:lpstr>
      <vt:lpstr>PowerPoint Presentation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Solution:</vt:lpstr>
      <vt:lpstr>PowerPoint Presentation</vt:lpstr>
      <vt:lpstr>Solve as a Class:</vt:lpstr>
      <vt:lpstr>Solution:</vt:lpstr>
      <vt:lpstr>Solve as a Class:</vt:lpstr>
      <vt:lpstr>Solution:</vt:lpstr>
      <vt:lpstr>Solve as a Class:</vt:lpstr>
      <vt:lpstr>Solution:</vt:lpstr>
      <vt:lpstr>What does he mean?</vt:lpstr>
      <vt:lpstr>Solve as a Class:</vt:lpstr>
      <vt:lpstr>Solution:</vt:lpstr>
      <vt:lpstr>PowerPoint Presentation</vt:lpstr>
      <vt:lpstr>PowerPoint Presentation</vt:lpstr>
      <vt:lpstr>PowerPoint Presentation</vt:lpstr>
      <vt:lpstr>Solve as a Class:</vt:lpstr>
      <vt:lpstr>Solution:</vt:lpstr>
      <vt:lpstr>PowerPoint Presentation</vt:lpstr>
      <vt:lpstr>PowerPoint Presentation</vt:lpstr>
      <vt:lpstr>PowerPoint Presentation</vt:lpstr>
      <vt:lpstr>PowerPoint Presentation</vt:lpstr>
      <vt:lpstr>Solve as a Class:</vt:lpstr>
      <vt:lpstr>Solution:</vt:lpstr>
      <vt:lpstr>PowerPoint Presentation</vt:lpstr>
      <vt:lpstr>PowerPoint Presentation</vt:lpstr>
      <vt:lpstr>Solve as a Class:</vt:lpstr>
      <vt:lpstr>PowerPoint Presentation</vt:lpstr>
      <vt:lpstr>PowerPoint Presentation</vt:lpstr>
      <vt:lpstr>Solve as a Class:</vt:lpstr>
      <vt:lpstr>Solution:</vt:lpstr>
      <vt:lpstr>Solve as a Class:</vt:lpstr>
      <vt:lpstr>Solution:</vt:lpstr>
      <vt:lpstr>Solve as a Class:</vt:lpstr>
      <vt:lpstr>Solution:</vt:lpstr>
      <vt:lpstr>Solve as a Class:</vt:lpstr>
      <vt:lpstr>Solution: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Mathew Tucker</dc:creator>
  <cp:lastModifiedBy>Mathew Tucker</cp:lastModifiedBy>
  <cp:revision>4</cp:revision>
  <dcterms:created xsi:type="dcterms:W3CDTF">2019-04-10T04:21:29Z</dcterms:created>
  <dcterms:modified xsi:type="dcterms:W3CDTF">2019-04-10T05:02:53Z</dcterms:modified>
</cp:coreProperties>
</file>